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8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LiveSlide Site</a:t>
            </a:r>
          </a:p>
          <a:p>
            <a:r>
              <a:t>https://www.mentimeter.com/s/ede390509837cf2d182bca70dfa88984/dc8d9153779d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asecuritysite.com/encryption/poly130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 and RC4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 and RC4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1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6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creenshot 2020-01-13 at 18.36.24.png">
            <a:extLst>
              <a:ext uri="{FF2B5EF4-FFF2-40B4-BE49-F238E27FC236}">
                <a16:creationId xmlns:a16="http://schemas.microsoft.com/office/drawing/2014/main" id="{260AD550-B67F-D149-AA34-F022A1FE23A8}"/>
              </a:ext>
            </a:extLst>
          </p:cNvPr>
          <p:cNvGrpSpPr/>
          <p:nvPr/>
        </p:nvGrpSpPr>
        <p:grpSpPr>
          <a:xfrm>
            <a:off x="0" y="726849"/>
            <a:ext cx="8674975" cy="4261302"/>
            <a:chOff x="0" y="0"/>
            <a:chExt cx="8674974" cy="4261301"/>
          </a:xfrm>
        </p:grpSpPr>
        <p:pic>
          <p:nvPicPr>
            <p:cNvPr id="4" name="Screenshot 2020-01-13 at 18.36.24.png" descr="Screenshot 2020-01-13 at 18.36.24.png">
              <a:extLst>
                <a:ext uri="{FF2B5EF4-FFF2-40B4-BE49-F238E27FC236}">
                  <a16:creationId xmlns:a16="http://schemas.microsoft.com/office/drawing/2014/main" id="{4893A386-03B4-FB47-BC02-403C492B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8268575" cy="381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" name="Screenshot 2020-01-13 at 18.36.24.png" descr="Screenshot 2020-01-13 at 18.36.24.png">
              <a:extLst>
                <a:ext uri="{FF2B5EF4-FFF2-40B4-BE49-F238E27FC236}">
                  <a16:creationId xmlns:a16="http://schemas.microsoft.com/office/drawing/2014/main" id="{BC2A6E08-F9B9-5C41-AF05-6C9BBF8D432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674975" cy="4261302"/>
            </a:xfrm>
            <a:prstGeom prst="rect">
              <a:avLst/>
            </a:prstGeom>
            <a:effectLst/>
          </p:spPr>
        </p:pic>
      </p:grp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5B2D18-A939-DB44-9B80-7662AC56F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556"/>
            <a:ext cx="9144000" cy="4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 and RC4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/>
              <a:t>3DES</a:t>
            </a:r>
            <a:endParaRPr sz="2000" b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/>
              <a:t>ChaCha20/Poly1305 and RC4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5B1CE7-E327-8D41-82B3-E99266A1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" y="562344"/>
            <a:ext cx="9144000" cy="2550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241F19-20B6-8448-ACC8-46A6F1202CE9}"/>
              </a:ext>
            </a:extLst>
          </p:cNvPr>
          <p:cNvSpPr/>
          <p:nvPr/>
        </p:nvSpPr>
        <p:spPr>
          <a:xfrm>
            <a:off x="547908" y="4181594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asecuritysite.com</a:t>
            </a:r>
            <a:r>
              <a:rPr lang="en-US" b="1" dirty="0"/>
              <a:t>/encryption/#secret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7D86E-6253-434E-A53D-B02E51C9D645}"/>
              </a:ext>
            </a:extLst>
          </p:cNvPr>
          <p:cNvSpPr/>
          <p:nvPr/>
        </p:nvSpPr>
        <p:spPr>
          <a:xfrm>
            <a:off x="0" y="1417320"/>
            <a:ext cx="5961888" cy="493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6722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</a:t>
            </a:r>
            <a:br>
              <a:rPr sz="2000" b="0"/>
            </a:br>
            <a:r>
              <a:rPr sz="200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lide.url=https://www.mentimeter.com/s/ede390509837cf2d182bca70dfa88984/dc8d9153779d" descr="slide.url=https://www.mentimeter.com/s/ede390509837cf2d182bca70dfa88984/dc8d915377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sz="2000" b="0"/>
              <a:t>Basics</a:t>
            </a:r>
            <a:br>
              <a:rPr sz="2000" b="0"/>
            </a:br>
            <a:r>
              <a:rPr sz="2000" b="0"/>
              <a:t>Block or Stream?</a:t>
            </a:r>
            <a:br>
              <a:rPr sz="2000" b="0"/>
            </a:br>
            <a:r>
              <a:rPr sz="2000" b="0"/>
              <a:t>Secret Key Methods</a:t>
            </a:r>
            <a:br>
              <a:rPr sz="2000" b="0"/>
            </a:br>
            <a:r>
              <a:rPr sz="2000" b="0"/>
              <a:t>Salting</a:t>
            </a:r>
            <a:br>
              <a:rPr sz="2000" b="0"/>
            </a:br>
            <a:r>
              <a:rPr sz="2000" b="0"/>
              <a:t>AES</a:t>
            </a:r>
            <a:br>
              <a:rPr sz="2000" b="0"/>
            </a:br>
            <a:r>
              <a:rPr sz="2000" b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/>
              <a:t>ChaCha20/Poly1305 and RC4</a:t>
            </a:r>
            <a:br>
              <a:rPr sz="2000" b="0"/>
            </a:br>
            <a:r>
              <a:rPr sz="2000" b="0"/>
              <a:t>Key Entropy</a:t>
            </a:r>
            <a:br>
              <a:rPr sz="2000" b="0"/>
            </a:br>
            <a:br>
              <a:rPr sz="2000" b="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sz="2000" b="0"/>
              <a:t>https://asecuritysite.com/esecurity/unit02</a:t>
            </a:r>
            <a:br>
              <a:rPr sz="2000" b="0"/>
            </a:br>
            <a:endParaRPr sz="2000" b="0"/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958</Words>
  <Application>Microsoft Macintosh PowerPoint</Application>
  <PresentationFormat>On-screen Show (16:10)</PresentationFormat>
  <Paragraphs>45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2. Symmetric Key  Basics Block or Stream? Secret Key Methods Salting AES 3DES ChaCha20/Poly1305 and RC4 Key Entropy  Prof Bill Buchanan OBE https://asecuritysite.com/esecurity/unit02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https://asecuritysite.com/esecurity/unit02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https://asecuritysite.com/esecurity/unit02 </vt:lpstr>
      <vt:lpstr>PowerPoint Presentation</vt:lpstr>
      <vt:lpstr>PowerPoint Presentation</vt:lpstr>
      <vt:lpstr>PowerPoint Presentation</vt:lpstr>
      <vt:lpstr>Padding</vt:lpstr>
      <vt:lpstr>Padding</vt:lpstr>
      <vt:lpstr>2. Symmetric Key  Basics Block or Stream? Secret Key Methods Salting AES 3DES ChaCha20/Poly1305 Key Entropy  Prof Bill Buchanan OBE https://asecuritysite.com/esecurity/unit02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Prof Bill Buchanan OBE https://asecuritysite.com/esecurity/unit02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https://asecuritysite.com/esecurity/unit02 </vt:lpstr>
      <vt:lpstr>AES</vt:lpstr>
      <vt:lpstr>2. Symmetric Key  Basics Block or Stream? Secret Key Methods Salting AES 3DES ChaCha20/Poly1305 Key Entropy  Prof Bill Buchanan OBE https://asecuritysite.com/esecurity/unit02 </vt:lpstr>
      <vt:lpstr>3-DES</vt:lpstr>
      <vt:lpstr>2. Symmetric Key  Basics Block or Stream? Secret Key Methods Salting AES 3DES ChaCha20/Poly1305 and RC4 Key Entropy  Prof Bill Buchanan OBE https://asecuritysite.com/esecurity/unit02 </vt:lpstr>
      <vt:lpstr>PowerPoint Presentation</vt:lpstr>
      <vt:lpstr>2. Symmetric Key  Basics Block or Stream? Secret Key Methods Salting AES 3DES ChaCha20/Poly1305 Key Entropy  Prof Bill Buchanan OBE https://asecuritysite.com/esecurity/unit02 </vt:lpstr>
      <vt:lpstr>PowerPoint Presentation</vt:lpstr>
      <vt:lpstr>2. Symmetric Key  Basics Block or Stream? Secret Key Methods Salting AES 3DES ChaCha20/Poly1305 Key Entropy  Prof Bill Buchanan OBE https://asecuritysite.com/esecurity/unit02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2</cp:revision>
  <dcterms:modified xsi:type="dcterms:W3CDTF">2020-01-24T07:52:19Z</dcterms:modified>
</cp:coreProperties>
</file>